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5" d="100"/>
          <a:sy n="65" d="100"/>
        </p:scale>
        <p:origin x="-664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printerSettings" Target="printerSettings/printerSettings1.bin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50D65-C64D-44FB-9152-4CC2DE0C9198}" type="datetime1">
              <a:rPr lang="en-US" smtClean="0"/>
              <a:pPr/>
              <a:t>2/28/15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35EB0-D091-417E-ACD5-D65E1C7D8524}" type="datetime1">
              <a:rPr lang="en-US" smtClean="0"/>
              <a:pPr/>
              <a:t>2/28/15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A09F9-C7D6-4C52-A7E8-5101239A0BA2}" type="datetime1">
              <a:rPr lang="en-US" smtClean="0"/>
              <a:pPr/>
              <a:t>2/28/15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E64A4-35FB-42B6-9183-2C0CE0E36649}" type="datetime1">
              <a:rPr lang="en-US" smtClean="0"/>
              <a:pPr/>
              <a:t>2/28/15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683B9-6ECA-47FA-93CF-B124A0FAC208}" type="datetime1">
              <a:rPr lang="en-US" smtClean="0"/>
              <a:pPr/>
              <a:t>2/28/15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FF66B-9476-4BB3-85E9-E01854F07F90}" type="datetime1">
              <a:rPr lang="en-US" smtClean="0"/>
              <a:pPr/>
              <a:t>2/28/15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23FBD-8F7D-4F85-8085-67BFDB05CB71}" type="datetime1">
              <a:rPr lang="en-US" smtClean="0"/>
              <a:pPr/>
              <a:t>2/28/15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D789A-1220-4441-8676-44A034051BFD}" type="datetime1">
              <a:rPr lang="en-US" smtClean="0"/>
              <a:pPr/>
              <a:t>2/28/15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8A266-E364-4B5E-98DD-432668182E1E}" type="datetime1">
              <a:rPr lang="en-US" smtClean="0"/>
              <a:pPr/>
              <a:t>2/28/15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F2040-9975-4642-A906-1DF87F8BE202}" type="datetime1">
              <a:rPr lang="en-US" smtClean="0"/>
              <a:pPr/>
              <a:t>2/28/15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52B4A-BA08-4841-AB08-A0D822ABC34D}" type="datetime1">
              <a:rPr lang="en-US" smtClean="0"/>
              <a:pPr/>
              <a:t>2/28/15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75D48070-6A81-47D0-9810-1540B9FEFF61}" type="datetime1">
              <a:rPr lang="en-US" smtClean="0"/>
              <a:pPr/>
              <a:t>2/28/15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BFEBEB0A-9E3D-4B14-9782-E2AE3DA60D9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5400" dirty="0" smtClean="0"/>
              <a:t>Share a story, </a:t>
            </a:r>
            <a:br>
              <a:rPr lang="en-US" sz="5400" dirty="0" smtClean="0"/>
            </a:br>
            <a:r>
              <a:rPr lang="en-US" sz="5400" dirty="0" smtClean="0"/>
              <a:t>Inspire a Reader</a:t>
            </a:r>
            <a:endParaRPr lang="en-US" sz="5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Created by Cheryl The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58032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69136"/>
            <a:ext cx="7543800" cy="16002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(Link to ILA standard 5 – creating literate environments)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2212740"/>
            <a:ext cx="7543800" cy="3886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dirty="0" smtClean="0"/>
              <a:t>Reading aloud helps to create a “literate environment” for young readers.  The International Literacy Association has identified a literate environment as a key component of reading success.  (</a:t>
            </a:r>
            <a:r>
              <a:rPr lang="en-US" sz="3600" dirty="0" err="1" smtClean="0"/>
              <a:t>www.reading.org</a:t>
            </a:r>
            <a:r>
              <a:rPr lang="en-US" sz="3600" dirty="0" smtClean="0"/>
              <a:t>)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9974014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69136"/>
            <a:ext cx="7543800" cy="1600200"/>
          </a:xfrm>
        </p:spPr>
        <p:txBody>
          <a:bodyPr/>
          <a:lstStyle/>
          <a:p>
            <a:r>
              <a:rPr lang="en-US" dirty="0" smtClean="0"/>
              <a:t>(Quote)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9383" y="2159018"/>
            <a:ext cx="8186615" cy="3886200"/>
          </a:xfrm>
        </p:spPr>
        <p:txBody>
          <a:bodyPr>
            <a:noAutofit/>
          </a:bodyPr>
          <a:lstStyle/>
          <a:p>
            <a:r>
              <a:rPr lang="en-US" sz="3200" dirty="0" smtClean="0"/>
              <a:t>“You are never to old, too wacky, too wild, to pick up a book and read with a child.” </a:t>
            </a:r>
          </a:p>
          <a:p>
            <a:r>
              <a:rPr lang="en-US" sz="3200" dirty="0" smtClean="0"/>
              <a:t>Anita Merina</a:t>
            </a:r>
          </a:p>
          <a:p>
            <a:r>
              <a:rPr lang="en-US" sz="3200" i="1" dirty="0"/>
              <a:t>T</a:t>
            </a:r>
            <a:r>
              <a:rPr lang="en-US" sz="3200" i="1" dirty="0" smtClean="0"/>
              <a:t>his quote is usually attributed to Dr. Seuss.  I wanted to cite the book that it is was from and after a lot of research I found it was actually written by Anita Merina in a newspaper article about Dr. Seuss.</a:t>
            </a:r>
            <a:endParaRPr lang="en-US" sz="3200" i="1" dirty="0"/>
          </a:p>
        </p:txBody>
      </p:sp>
    </p:spTree>
    <p:extLst>
      <p:ext uri="{BB962C8B-B14F-4D97-AF65-F5344CB8AC3E}">
        <p14:creationId xmlns:p14="http://schemas.microsoft.com/office/powerpoint/2010/main" val="12457794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69136"/>
            <a:ext cx="7543800" cy="1600200"/>
          </a:xfrm>
        </p:spPr>
        <p:txBody>
          <a:bodyPr/>
          <a:lstStyle/>
          <a:p>
            <a:r>
              <a:rPr lang="en-US" dirty="0" smtClean="0"/>
              <a:t>(Quote)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2212740"/>
            <a:ext cx="7543800" cy="388620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“</a:t>
            </a:r>
            <a:r>
              <a:rPr lang="en-US" sz="3600" i="1" dirty="0" smtClean="0"/>
              <a:t>Children are made readers on the laps of their parents.”</a:t>
            </a:r>
          </a:p>
          <a:p>
            <a:pPr marL="0" indent="0">
              <a:buNone/>
            </a:pPr>
            <a:r>
              <a:rPr lang="en-US" sz="3600" i="1" dirty="0" smtClean="0"/>
              <a:t>Emilie Buchwald</a:t>
            </a:r>
            <a:endParaRPr lang="en-US" sz="3600" i="1" dirty="0"/>
          </a:p>
        </p:txBody>
      </p:sp>
    </p:spTree>
    <p:extLst>
      <p:ext uri="{BB962C8B-B14F-4D97-AF65-F5344CB8AC3E}">
        <p14:creationId xmlns:p14="http://schemas.microsoft.com/office/powerpoint/2010/main" val="17254097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69136"/>
            <a:ext cx="7543800" cy="1600200"/>
          </a:xfrm>
        </p:spPr>
        <p:txBody>
          <a:bodyPr/>
          <a:lstStyle/>
          <a:p>
            <a:r>
              <a:rPr lang="en-US" dirty="0" smtClean="0"/>
              <a:t>(Add action – a challenge)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2212740"/>
            <a:ext cx="7543800" cy="3886200"/>
          </a:xfrm>
        </p:spPr>
        <p:txBody>
          <a:bodyPr>
            <a:normAutofit/>
          </a:bodyPr>
          <a:lstStyle/>
          <a:p>
            <a:pPr algn="ctr"/>
            <a:r>
              <a:rPr lang="en-US" sz="4400" i="1" dirty="0" smtClean="0"/>
              <a:t>Grab a book and get started TODAY!</a:t>
            </a:r>
            <a:endParaRPr lang="en-US" sz="4400" i="1" dirty="0"/>
          </a:p>
        </p:txBody>
      </p:sp>
    </p:spTree>
    <p:extLst>
      <p:ext uri="{BB962C8B-B14F-4D97-AF65-F5344CB8AC3E}">
        <p14:creationId xmlns:p14="http://schemas.microsoft.com/office/powerpoint/2010/main" val="28458474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69136"/>
            <a:ext cx="7543800" cy="1600200"/>
          </a:xfrm>
        </p:spPr>
        <p:txBody>
          <a:bodyPr/>
          <a:lstStyle/>
          <a:p>
            <a:r>
              <a:rPr lang="en-US" dirty="0" smtClean="0"/>
              <a:t>Attribution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2212740"/>
            <a:ext cx="7543800" cy="3886200"/>
          </a:xfrm>
        </p:spPr>
        <p:txBody>
          <a:bodyPr>
            <a:normAutofit/>
          </a:bodyPr>
          <a:lstStyle/>
          <a:p>
            <a:r>
              <a:rPr lang="en-US" sz="3600" i="1" dirty="0" smtClean="0"/>
              <a:t>Add references, credits to </a:t>
            </a:r>
            <a:r>
              <a:rPr lang="en-US" sz="3600" i="1" dirty="0" err="1" smtClean="0"/>
              <a:t>PowToon</a:t>
            </a:r>
            <a:r>
              <a:rPr lang="en-US" sz="3600" i="1" dirty="0" smtClean="0"/>
              <a:t>,</a:t>
            </a:r>
          </a:p>
          <a:p>
            <a:r>
              <a:rPr lang="en-US" sz="3600" i="1" dirty="0" smtClean="0"/>
              <a:t>Music as provided by </a:t>
            </a:r>
            <a:r>
              <a:rPr lang="en-US" sz="3600" i="1" dirty="0" err="1" smtClean="0"/>
              <a:t>PowToon</a:t>
            </a:r>
            <a:endParaRPr lang="en-US" sz="3600" i="1" dirty="0" smtClean="0"/>
          </a:p>
          <a:p>
            <a:r>
              <a:rPr lang="en-US" sz="3600" i="1" dirty="0" smtClean="0"/>
              <a:t>Credits to creator of video</a:t>
            </a:r>
            <a:endParaRPr lang="en-US" sz="3600" i="1" dirty="0"/>
          </a:p>
        </p:txBody>
      </p:sp>
    </p:spTree>
    <p:extLst>
      <p:ext uri="{BB962C8B-B14F-4D97-AF65-F5344CB8AC3E}">
        <p14:creationId xmlns:p14="http://schemas.microsoft.com/office/powerpoint/2010/main" val="42705185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69136"/>
            <a:ext cx="7543800" cy="1600200"/>
          </a:xfrm>
        </p:spPr>
        <p:txBody>
          <a:bodyPr/>
          <a:lstStyle/>
          <a:p>
            <a:r>
              <a:rPr lang="en-US" dirty="0" smtClean="0"/>
              <a:t>Did you know…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2212740"/>
            <a:ext cx="7543800" cy="38862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“The single most important activity for building knowledge for eventual success in reading, is reading aloud to children.”  (</a:t>
            </a:r>
            <a:r>
              <a:rPr lang="en-US" sz="3600" i="1" dirty="0" smtClean="0"/>
              <a:t>Becoming a Nation of Readers</a:t>
            </a:r>
            <a:r>
              <a:rPr lang="en-US" sz="3600" dirty="0" smtClean="0"/>
              <a:t>, 1985)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8901914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69136"/>
            <a:ext cx="7543800" cy="1600200"/>
          </a:xfrm>
        </p:spPr>
        <p:txBody>
          <a:bodyPr/>
          <a:lstStyle/>
          <a:p>
            <a:r>
              <a:rPr lang="en-US" dirty="0" smtClean="0"/>
              <a:t>And think about this…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2212740"/>
            <a:ext cx="7543800" cy="388620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3200" dirty="0" smtClean="0"/>
              <a:t>	Consider </a:t>
            </a:r>
            <a:r>
              <a:rPr lang="en-US" sz="3200" dirty="0"/>
              <a:t>the number of word</a:t>
            </a:r>
          </a:p>
          <a:p>
            <a:pPr marL="0" indent="0">
              <a:buNone/>
            </a:pPr>
            <a:r>
              <a:rPr lang="en-US" sz="3200" dirty="0" smtClean="0"/>
              <a:t>	that </a:t>
            </a:r>
            <a:r>
              <a:rPr lang="en-US" sz="3200" dirty="0"/>
              <a:t>children are exposed to in</a:t>
            </a:r>
          </a:p>
          <a:p>
            <a:pPr marL="0" indent="0">
              <a:buNone/>
            </a:pPr>
            <a:r>
              <a:rPr lang="en-US" sz="3200" dirty="0" smtClean="0"/>
              <a:t>	a </a:t>
            </a:r>
            <a:r>
              <a:rPr lang="en-US" sz="3200" dirty="0"/>
              <a:t>year of reading.</a:t>
            </a:r>
          </a:p>
          <a:p>
            <a:pPr marL="0" indent="0">
              <a:buNone/>
            </a:pPr>
            <a:r>
              <a:rPr lang="en-US" sz="3200" dirty="0" smtClean="0"/>
              <a:t>	*1 </a:t>
            </a:r>
            <a:r>
              <a:rPr lang="en-US" sz="3200" dirty="0"/>
              <a:t>minutes a day — about 8,000 words</a:t>
            </a:r>
          </a:p>
          <a:p>
            <a:pPr marL="0" indent="0">
              <a:buNone/>
            </a:pPr>
            <a:r>
              <a:rPr lang="en-US" sz="3200" dirty="0" smtClean="0"/>
              <a:t>	*4 </a:t>
            </a:r>
            <a:r>
              <a:rPr lang="en-US" sz="3200" dirty="0"/>
              <a:t>1/2 minutes - about 262,000 words</a:t>
            </a:r>
          </a:p>
          <a:p>
            <a:pPr marL="0" indent="0">
              <a:buNone/>
            </a:pPr>
            <a:r>
              <a:rPr lang="en-US" sz="3200" dirty="0" smtClean="0"/>
              <a:t>	*20 </a:t>
            </a:r>
            <a:r>
              <a:rPr lang="en-US" sz="3200" dirty="0"/>
              <a:t>minutes a day - about 1.8 million</a:t>
            </a:r>
          </a:p>
          <a:p>
            <a:pPr marL="0" indent="0">
              <a:buNone/>
            </a:pPr>
            <a:r>
              <a:rPr lang="pl-PL" sz="3200" i="1" dirty="0" smtClean="0"/>
              <a:t>			Shaywitz</a:t>
            </a:r>
            <a:r>
              <a:rPr lang="pl-PL" sz="3200" i="1" dirty="0"/>
              <a:t>, 2008, </a:t>
            </a:r>
            <a:r>
              <a:rPr lang="pl-PL" sz="3200" i="1" dirty="0" smtClean="0"/>
              <a:t>p.107</a:t>
            </a:r>
            <a:endParaRPr lang="pl-PL" sz="3200" i="1" dirty="0"/>
          </a:p>
          <a:p>
            <a:pPr marL="0" indent="0">
              <a:buNone/>
            </a:pPr>
            <a:r>
              <a:rPr lang="pl-PL" sz="4800" b="1" dirty="0" err="1"/>
              <a:t>Minutes</a:t>
            </a:r>
            <a:r>
              <a:rPr lang="pl-PL" sz="4800" b="1" dirty="0"/>
              <a:t> </a:t>
            </a:r>
            <a:r>
              <a:rPr lang="pl-PL" sz="4800" b="1" dirty="0" err="1"/>
              <a:t>Matter</a:t>
            </a:r>
            <a:endParaRPr lang="en-US" sz="4800" b="1" dirty="0"/>
          </a:p>
        </p:txBody>
      </p:sp>
    </p:spTree>
    <p:extLst>
      <p:ext uri="{BB962C8B-B14F-4D97-AF65-F5344CB8AC3E}">
        <p14:creationId xmlns:p14="http://schemas.microsoft.com/office/powerpoint/2010/main" val="7341963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69136"/>
            <a:ext cx="7543800" cy="1600200"/>
          </a:xfrm>
        </p:spPr>
        <p:txBody>
          <a:bodyPr>
            <a:normAutofit/>
          </a:bodyPr>
          <a:lstStyle/>
          <a:p>
            <a:r>
              <a:rPr lang="en-US" dirty="0" smtClean="0"/>
              <a:t>(Essential Question)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2212740"/>
            <a:ext cx="7543800" cy="38862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 dirty="0" smtClean="0"/>
              <a:t>It’s no SECRET, </a:t>
            </a:r>
            <a:r>
              <a:rPr lang="en-US" sz="3600" dirty="0"/>
              <a:t>R</a:t>
            </a:r>
            <a:r>
              <a:rPr lang="en-US" sz="3600" dirty="0" smtClean="0"/>
              <a:t>eading aloud is IMPORTANT!</a:t>
            </a:r>
          </a:p>
          <a:p>
            <a:pPr marL="0" indent="0" algn="ctr">
              <a:buNone/>
            </a:pPr>
            <a:endParaRPr lang="en-US" sz="3600" dirty="0" smtClean="0"/>
          </a:p>
          <a:p>
            <a:pPr marL="0" indent="0" algn="ctr">
              <a:buNone/>
            </a:pPr>
            <a:r>
              <a:rPr lang="en-US" sz="3600" dirty="0" smtClean="0"/>
              <a:t>So why don’t we do it everyday?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5785624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69136"/>
            <a:ext cx="7543800" cy="1600200"/>
          </a:xfrm>
        </p:spPr>
        <p:txBody>
          <a:bodyPr>
            <a:normAutofit/>
          </a:bodyPr>
          <a:lstStyle/>
          <a:p>
            <a:r>
              <a:rPr lang="en-US" dirty="0" smtClean="0"/>
              <a:t>(Image a boy talking)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2212740"/>
            <a:ext cx="7543800" cy="38862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No time you say, well, think about all the things you do everyday that take about 10 minutes.</a:t>
            </a:r>
          </a:p>
        </p:txBody>
      </p:sp>
    </p:spTree>
    <p:extLst>
      <p:ext uri="{BB962C8B-B14F-4D97-AF65-F5344CB8AC3E}">
        <p14:creationId xmlns:p14="http://schemas.microsoft.com/office/powerpoint/2010/main" val="30237767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69136"/>
            <a:ext cx="7543800" cy="16002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Add images of everyday things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2212740"/>
            <a:ext cx="7543800" cy="38862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Drive thru for coffee</a:t>
            </a:r>
            <a:endParaRPr lang="en-US" sz="3600" dirty="0"/>
          </a:p>
          <a:p>
            <a:r>
              <a:rPr lang="en-US" sz="3600" dirty="0" smtClean="0"/>
              <a:t>Wait for pizza delivery</a:t>
            </a:r>
          </a:p>
          <a:p>
            <a:r>
              <a:rPr lang="en-US" sz="3600" dirty="0" smtClean="0"/>
              <a:t>Update your status</a:t>
            </a:r>
          </a:p>
          <a:p>
            <a:r>
              <a:rPr lang="en-US" sz="3600" dirty="0" smtClean="0"/>
              <a:t>Check the score for your favorite team</a:t>
            </a:r>
          </a:p>
          <a:p>
            <a:r>
              <a:rPr lang="en-US" sz="3600" dirty="0" smtClean="0"/>
              <a:t>Fold a load of laundry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492201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69136"/>
            <a:ext cx="7543800" cy="16002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(Image of a girl, speech bubble with message)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2212740"/>
            <a:ext cx="7543800" cy="38862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Here is another way to spend 10 minutes and reap huge rewards--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632654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69136"/>
            <a:ext cx="7543800" cy="1600200"/>
          </a:xfrm>
        </p:spPr>
        <p:txBody>
          <a:bodyPr/>
          <a:lstStyle/>
          <a:p>
            <a:r>
              <a:rPr lang="en-US" dirty="0" smtClean="0"/>
              <a:t>READ A BOOK ALOUD!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2212740"/>
            <a:ext cx="7543800" cy="3886200"/>
          </a:xfrm>
        </p:spPr>
        <p:txBody>
          <a:bodyPr>
            <a:normAutofit fontScale="92500" lnSpcReduction="20000"/>
          </a:bodyPr>
          <a:lstStyle/>
          <a:p>
            <a:r>
              <a:rPr lang="en-US" sz="3200" i="1" dirty="0" smtClean="0"/>
              <a:t>Add images for each title</a:t>
            </a:r>
          </a:p>
          <a:p>
            <a:r>
              <a:rPr lang="en-US" sz="3200" i="1" dirty="0" smtClean="0"/>
              <a:t>Pete the Cat, Rocking in My School Shoes </a:t>
            </a:r>
            <a:r>
              <a:rPr lang="en-US" sz="3200" dirty="0" smtClean="0"/>
              <a:t>–rock on with Pete the Cat</a:t>
            </a:r>
          </a:p>
          <a:p>
            <a:r>
              <a:rPr lang="en-US" sz="3200" i="1" dirty="0" smtClean="0"/>
              <a:t>Don’t Let the Pigeon Drive the Bus </a:t>
            </a:r>
            <a:r>
              <a:rPr lang="en-US" sz="3200" dirty="0" smtClean="0"/>
              <a:t>– take a ride with Pigeon</a:t>
            </a:r>
          </a:p>
          <a:p>
            <a:r>
              <a:rPr lang="en-US" sz="3200" i="1" dirty="0" smtClean="0"/>
              <a:t>Cloudy With a Chance of Meatballs </a:t>
            </a:r>
            <a:r>
              <a:rPr lang="en-US" sz="3200" dirty="0" smtClean="0"/>
              <a:t>– check the sky for meatballs</a:t>
            </a:r>
          </a:p>
          <a:p>
            <a:r>
              <a:rPr lang="en-US" sz="3200" i="1" dirty="0" smtClean="0"/>
              <a:t>Curious George Takes a Train </a:t>
            </a:r>
            <a:r>
              <a:rPr lang="en-US" sz="3200" dirty="0" smtClean="0"/>
              <a:t>– hunt for a curious monkey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47845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69136"/>
            <a:ext cx="7543800" cy="16002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And there is so much more!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2212740"/>
            <a:ext cx="7543800" cy="3886200"/>
          </a:xfrm>
        </p:spPr>
        <p:txBody>
          <a:bodyPr/>
          <a:lstStyle/>
          <a:p>
            <a:r>
              <a:rPr lang="en-US" sz="3200" i="1" dirty="0" smtClean="0"/>
              <a:t>Add images on the sides of the screen with message in the middle.  Title to include –</a:t>
            </a:r>
            <a:r>
              <a:rPr lang="en-US" sz="2000" i="1" dirty="0" smtClean="0"/>
              <a:t>(Diary of a Wimpy Kid, The Adventures of Captain Underpants, </a:t>
            </a:r>
            <a:r>
              <a:rPr lang="en-US" sz="2000" i="1" dirty="0" err="1" smtClean="0"/>
              <a:t>Chicka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Chicka</a:t>
            </a:r>
            <a:r>
              <a:rPr lang="en-US" sz="2000" i="1" dirty="0" smtClean="0"/>
              <a:t>, Boom Boom, </a:t>
            </a:r>
            <a:r>
              <a:rPr lang="en-US" sz="2000" i="1" dirty="0" err="1" smtClean="0"/>
              <a:t>Encylopedia</a:t>
            </a:r>
            <a:r>
              <a:rPr lang="en-US" sz="2000" i="1" dirty="0" smtClean="0"/>
              <a:t> of Animals, Goodnight Moon, No! David!, Bath Time)</a:t>
            </a:r>
          </a:p>
          <a:p>
            <a:pPr lvl="1"/>
            <a:r>
              <a:rPr lang="en-US" sz="3000" dirty="0" smtClean="0"/>
              <a:t>Funny books, silly books, info books, scary books, bedtime books, bath time books and so on…</a:t>
            </a:r>
          </a:p>
          <a:p>
            <a:pPr marL="320040" lvl="1" indent="0">
              <a:buNone/>
            </a:pPr>
            <a:endParaRPr lang="en-US" sz="3000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800099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Newsprint.thmx</Template>
  <TotalTime>867</TotalTime>
  <Words>463</Words>
  <Application>Microsoft Macintosh PowerPoint</Application>
  <PresentationFormat>On-screen Show (4:3)</PresentationFormat>
  <Paragraphs>51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Newsprint</vt:lpstr>
      <vt:lpstr>Share a story,  Inspire a Reader</vt:lpstr>
      <vt:lpstr>Did you know… </vt:lpstr>
      <vt:lpstr>And think about this…</vt:lpstr>
      <vt:lpstr>(Essential Question)</vt:lpstr>
      <vt:lpstr>(Image a boy talking)</vt:lpstr>
      <vt:lpstr>Add images of everyday things</vt:lpstr>
      <vt:lpstr>(Image of a girl, speech bubble with message)</vt:lpstr>
      <vt:lpstr>READ A BOOK ALOUD!</vt:lpstr>
      <vt:lpstr>And there is so much more!</vt:lpstr>
      <vt:lpstr>(Link to ILA standard 5 – creating literate environments)</vt:lpstr>
      <vt:lpstr>(Quote)</vt:lpstr>
      <vt:lpstr>(Quote)</vt:lpstr>
      <vt:lpstr>(Add action – a challenge)</vt:lpstr>
      <vt:lpstr>Attribution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Share a story,  Inspire a Reader</dc:title>
  <dc:creator>Cheryl The</dc:creator>
  <cp:lastModifiedBy>Cheryl The</cp:lastModifiedBy>
  <cp:revision>6</cp:revision>
  <dcterms:created xsi:type="dcterms:W3CDTF">2015-03-01T02:09:21Z</dcterms:created>
  <dcterms:modified xsi:type="dcterms:W3CDTF">2015-03-01T16:36:37Z</dcterms:modified>
</cp:coreProperties>
</file>